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78" r:id="rId6"/>
    <p:sldId id="271" r:id="rId7"/>
    <p:sldId id="275" r:id="rId8"/>
    <p:sldId id="276" r:id="rId9"/>
    <p:sldId id="259" r:id="rId10"/>
    <p:sldId id="273" r:id="rId11"/>
    <p:sldId id="279" r:id="rId12"/>
    <p:sldId id="281" r:id="rId13"/>
    <p:sldId id="280" r:id="rId14"/>
    <p:sldId id="261" r:id="rId15"/>
    <p:sldId id="262" r:id="rId16"/>
    <p:sldId id="274" r:id="rId17"/>
    <p:sldId id="265" r:id="rId18"/>
    <p:sldId id="266" r:id="rId19"/>
    <p:sldId id="282" r:id="rId20"/>
    <p:sldId id="269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107" d="100"/>
          <a:sy n="107" d="100"/>
        </p:scale>
        <p:origin x="-1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B9C7-EA0D-46CA-A00E-A823F6368D7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EE803-EC5D-4352-B240-1BB63A3C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0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E803-EC5D-4352-B240-1BB63A3C7E3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FBFB-A73F-4871-8D83-F8B87776724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73C9-0669-47CE-9A43-F6BD80397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ANvnpvYwM&amp;feature=player_embedd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ystal-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0"/>
            <a:ext cx="9144000" cy="685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235404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2050</a:t>
            </a:r>
            <a:endParaRPr lang="en-US" sz="6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45% of the Amazon rain forest is destroyed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 large amount of biodiversity is lost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Wild fires have tripled in the pacific north west and rocky mountains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2056: Earth is the hottest it has been since the mid-Pliocene over three million years ago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East coast America is devastated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Chesapeake Bay floods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Maryland and Virginia economies suffer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Gold coast region is abandoned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Large migration is underway to Canada  </a:t>
            </a:r>
          </a:p>
          <a:p>
            <a:endParaRPr lang="en-US" dirty="0"/>
          </a:p>
        </p:txBody>
      </p:sp>
      <p:pic>
        <p:nvPicPr>
          <p:cNvPr id="4" name="Picture 3" descr="wildfires-2050-forest-f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45% of the Amazon Rainforest is destroyed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A large amount of biodiversity is lost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Wild fires have tripled in the Pacific Northwest and Rocky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smap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6" name="Content Placeholder 5" descr="cbay floo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4958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48200" y="5638800"/>
            <a:ext cx="449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2056: Earth is the hottest it has been since the mid-Pliocene era over three million years ago</a:t>
            </a:r>
          </a:p>
          <a:p>
            <a:r>
              <a:rPr lang="en-US" b="1" dirty="0" smtClean="0"/>
              <a:t>East coast America is devastated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96171"/>
            <a:ext cx="4648200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smtClean="0"/>
              <a:t>Maryland and Virginia economies suffer</a:t>
            </a:r>
          </a:p>
          <a:p>
            <a:r>
              <a:rPr lang="en-US" sz="2100" b="1" dirty="0" smtClean="0"/>
              <a:t>Gulf Coast region is abandoned</a:t>
            </a:r>
          </a:p>
          <a:p>
            <a:r>
              <a:rPr lang="en-US" sz="2100" b="1" dirty="0" smtClean="0"/>
              <a:t>Large migration is underway to Canada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304800"/>
            <a:ext cx="4055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 smtClean="0"/>
              <a:t>Chesapeake Bay floods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s-habitat-2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4226"/>
          </a:xfrm>
        </p:spPr>
      </p:pic>
      <p:sp>
        <p:nvSpPr>
          <p:cNvPr id="8" name="TextBox 7"/>
          <p:cNvSpPr txBox="1"/>
          <p:nvPr/>
        </p:nvSpPr>
        <p:spPr>
          <a:xfrm>
            <a:off x="609600" y="76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2059: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end of the oil age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58423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Mars has a permanent presence </a:t>
            </a:r>
          </a:p>
          <a:p>
            <a:pPr lvl="1"/>
            <a:r>
              <a:rPr lang="en-US" sz="2000" b="1" dirty="0" smtClean="0"/>
              <a:t>Travel to Mars is cheap and fast </a:t>
            </a:r>
          </a:p>
          <a:p>
            <a:pPr lvl="1"/>
            <a:r>
              <a:rPr lang="en-US" sz="2000" b="1" dirty="0" smtClean="0"/>
              <a:t>Bases constructed underground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58423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In the coming years the first children will be born on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 c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740" cy="6858000"/>
          </a:xfrm>
        </p:spPr>
      </p:pic>
      <p:sp>
        <p:nvSpPr>
          <p:cNvPr id="5" name="Rectangle 4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Shipping and exploitation of natural resources and trade is popular 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 is the new Singapore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0"/>
            <a:ext cx="4876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Arctic became ice-free in 2030 and now has up to 3 months of ice-free conditions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Transportation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26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Space tourism is common 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Airplanes use hypersonic engines reducing travel time 2 ½ hours max. world-wide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Seating adjust for maximum possible legroom 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Seats morph to fit bodies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Travelers are re-energized with vitamins and anti-oxidant enriched air, mood lighting, aromatherapy and acupressure treatments  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http://www.youtube.com/watch?v=uLANvnpvYwM&amp;feature=player_embedded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_2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1524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Cars are controlled by machines and reach speeds over 200 mph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Crashes are rare 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Fatalities are virtually nonexistent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638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Smaller, faster computer-controlled cars are developed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8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Technology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_future_time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5847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2055: traditional media changes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News no longer exists and is replaced by bloggers, citizen journalists, and bionic eye implants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2052: Hyper-fast crime scene analysis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FBI officers are walking laboratories and the DNA code can be cracked almost instantly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ponentialgrowthofcomput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143000" y="914400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2053: All desktop PC’s have AI systems equivalent to all of the human brains on Earth </a:t>
            </a:r>
            <a:r>
              <a:rPr lang="en-US" b="1" i="1" dirty="0" smtClean="0"/>
              <a:t>combined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Video games provide lifelike simulations with deep levels of interactions </a:t>
            </a:r>
          </a:p>
          <a:p>
            <a:pPr lvl="1"/>
            <a:r>
              <a:rPr lang="en-US" b="1" dirty="0" smtClean="0"/>
              <a:t>Entire new societies are forming in cyber space </a:t>
            </a:r>
          </a:p>
          <a:p>
            <a:pPr lvl="1"/>
            <a:r>
              <a:rPr lang="en-US" b="1" dirty="0" smtClean="0"/>
              <a:t>Matrix style worlds are formed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/>
              <a:t>            </a:t>
            </a:r>
          </a:p>
          <a:p>
            <a:pPr>
              <a:buNone/>
            </a:pPr>
            <a:r>
              <a:rPr lang="en-US" sz="8800" b="1" dirty="0" smtClean="0"/>
              <a:t>             </a:t>
            </a:r>
            <a:r>
              <a:rPr lang="en-US" sz="8800" b="1" dirty="0" smtClean="0">
                <a:solidFill>
                  <a:schemeClr val="bg1">
                    <a:lumMod val="95000"/>
                  </a:schemeClr>
                </a:solidFill>
              </a:rPr>
              <a:t>2050</a:t>
            </a:r>
          </a:p>
          <a:p>
            <a:pPr>
              <a:buNone/>
            </a:pPr>
            <a:r>
              <a:rPr lang="en-US" sz="8800" b="1" dirty="0" smtClean="0">
                <a:solidFill>
                  <a:schemeClr val="bg1">
                    <a:lumMod val="95000"/>
                  </a:schemeClr>
                </a:solidFill>
              </a:rPr>
              <a:t>        Population </a:t>
            </a:r>
            <a:r>
              <a:rPr lang="en-US" sz="9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50-technology-predi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2752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TVs are personalized 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Movies have non-linear plotlines allowing the viewer to influence the outcome or even become characters themselves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2057: Computers are so powerful they begin to take over the world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2058: A radio telescope is constructed on the Moon providing images of stars and galaxies billions of light years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2055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Government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50-demographics-predic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0191"/>
          </a:xfrm>
        </p:spPr>
      </p:pic>
      <p:sp>
        <p:nvSpPr>
          <p:cNvPr id="5" name="Rectangle 4"/>
          <p:cNvSpPr/>
          <p:nvPr/>
        </p:nvSpPr>
        <p:spPr>
          <a:xfrm>
            <a:off x="4572000" y="459236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2056: Pakistan is failed state</a:t>
            </a:r>
          </a:p>
          <a:p>
            <a:pPr lvl="1"/>
            <a:r>
              <a:rPr lang="en-US" sz="2400" b="1" dirty="0" smtClean="0"/>
              <a:t>Government lost control and armed gangs have power.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28600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Majority of countries are democratic</a:t>
            </a:r>
          </a:p>
          <a:p>
            <a:pPr lvl="1"/>
            <a:r>
              <a:rPr lang="en-US" sz="2400" b="1" dirty="0" smtClean="0"/>
              <a:t>The trend begins to plateau in unstable regions such as Africa and Middle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ld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5562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Main players: USA, China, Europe, India, Japan, Russia, and Brazil.</a:t>
            </a:r>
          </a:p>
          <a:p>
            <a:pPr algn="ctr"/>
            <a:r>
              <a:rPr lang="en-US" sz="2800" b="1" dirty="0" smtClean="0"/>
              <a:t>Caucasians are worldwide minority.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ird world count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4857452"/>
            <a:ext cx="6248400" cy="20005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2055:</a:t>
            </a:r>
          </a:p>
          <a:p>
            <a:pPr>
              <a:buNone/>
            </a:pPr>
            <a:r>
              <a:rPr lang="en-US" sz="3200" b="1" dirty="0" smtClean="0"/>
              <a:t>   Global population caps at 9 billion</a:t>
            </a:r>
          </a:p>
          <a:p>
            <a:pPr lvl="1"/>
            <a:r>
              <a:rPr lang="en-US" sz="2800" b="1" dirty="0" smtClean="0"/>
              <a:t>25% is over 60 years old </a:t>
            </a:r>
          </a:p>
          <a:p>
            <a:r>
              <a:rPr lang="en-US" sz="3200" b="1" dirty="0" smtClean="0"/>
              <a:t>“4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world” countries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ture skyscrap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6656" y="0"/>
            <a:ext cx="9160656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276207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tallest skyscrapers reach kilometers in the air and people can spend their whole lives inside these builds without ever going outside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 2/3 of the population live in urban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Biology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igner-babies-genetic-engineering-2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6852"/>
          </a:xfrm>
        </p:spPr>
      </p:pic>
      <p:sp>
        <p:nvSpPr>
          <p:cNvPr id="6" name="Rectangle 5"/>
          <p:cNvSpPr/>
          <p:nvPr/>
        </p:nvSpPr>
        <p:spPr>
          <a:xfrm>
            <a:off x="76200" y="5934670"/>
            <a:ext cx="8686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advanced designs involve manipulating the brain to improve intelligence behavior and personality</a:t>
            </a:r>
          </a:p>
          <a:p>
            <a:pPr lvl="1">
              <a:buFont typeface="Arial" charset="0"/>
              <a:buChar char="•"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6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Genetically-engineered “designer babies” are formed for the rich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nthetic-humans-2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152400" y="4612719"/>
            <a:ext cx="876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2010: first synthetic cell is created </a:t>
            </a:r>
          </a:p>
          <a:p>
            <a:pPr lvl="2">
              <a:buFont typeface="Arial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A variety of specialized organisms follows</a:t>
            </a:r>
          </a:p>
          <a:p>
            <a:pPr lvl="2">
              <a:buFont typeface="Arial" charset="0"/>
              <a:buChar char="•"/>
            </a:pPr>
            <a:endParaRPr lang="en-US" sz="5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More complex life form are created as the decades go by</a:t>
            </a:r>
          </a:p>
          <a:p>
            <a:pPr lvl="1">
              <a:buFont typeface="Arial" charset="0"/>
              <a:buChar char="•"/>
            </a:pPr>
            <a:endParaRPr lang="en-US" sz="5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2056: Number of cells synthesized is almost 100 trillion (the number in the human body)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Fully synthetic humans are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</a:rPr>
              <a:t>Natural Resources and Geography </a:t>
            </a:r>
            <a:endParaRPr lang="en-US" sz="8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638</Words>
  <Application>Microsoft Office PowerPoint</Application>
  <PresentationFormat>On-screen Show (4:3)</PresentationFormat>
  <Paragraphs>114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Kayte Howell</cp:lastModifiedBy>
  <cp:revision>50</cp:revision>
  <dcterms:created xsi:type="dcterms:W3CDTF">2012-01-18T02:25:22Z</dcterms:created>
  <dcterms:modified xsi:type="dcterms:W3CDTF">2013-09-15T18:21:35Z</dcterms:modified>
</cp:coreProperties>
</file>